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4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0" r:id="rId27"/>
    <p:sldId id="285" r:id="rId28"/>
    <p:sldId id="287" r:id="rId29"/>
    <p:sldId id="286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62" r:id="rId42"/>
    <p:sldId id="263" r:id="rId43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8824" y="1282889"/>
            <a:ext cx="150430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87299" y="4113081"/>
            <a:ext cx="1012610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03702"/>
            <a:ext cx="8320405" cy="37458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490"/>
              </a:spcBef>
            </a:pPr>
            <a:r>
              <a:rPr sz="69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Unlocking </a:t>
            </a:r>
            <a:r>
              <a:rPr sz="695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Insights: </a:t>
            </a:r>
            <a:r>
              <a:rPr sz="695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Analyzing</a:t>
            </a:r>
            <a:r>
              <a:rPr sz="6950" spc="-2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Northwind </a:t>
            </a:r>
            <a:r>
              <a:rPr sz="6950" spc="-16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Sales </a:t>
            </a:r>
            <a:r>
              <a:rPr sz="6950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 </a:t>
            </a:r>
            <a:r>
              <a:rPr sz="6950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through </a:t>
            </a:r>
            <a:r>
              <a:rPr sz="6950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Capstone</a:t>
            </a:r>
            <a:r>
              <a:rPr sz="6950" spc="-1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Project</a:t>
            </a:r>
            <a:endParaRPr sz="695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55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05890" y="651510"/>
            <a:ext cx="16222980" cy="8714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75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30325" y="509270"/>
            <a:ext cx="16102965" cy="8747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82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18540" y="641350"/>
            <a:ext cx="16367125" cy="9098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403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29995" y="596265"/>
            <a:ext cx="16155670" cy="8799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420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0120" y="772795"/>
            <a:ext cx="16487775" cy="8802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422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45540" y="548640"/>
            <a:ext cx="16346805" cy="89795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425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54150" y="485775"/>
            <a:ext cx="15859760" cy="9320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340995"/>
            <a:ext cx="15043150" cy="808990"/>
          </a:xfrm>
        </p:spPr>
        <p:txBody>
          <a:bodyPr>
            <a:noAutofit/>
          </a:bodyPr>
          <a:p>
            <a:r>
              <a:rPr lang="en-IN" altLang="en-US"/>
              <a:t>                                         POWER BI PROBLEM </a:t>
            </a:r>
            <a:endParaRPr lang="en-I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Screenshot 2023-11-08 23504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79550" y="1430020"/>
            <a:ext cx="15967075" cy="8112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2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1875" y="928370"/>
            <a:ext cx="16429355" cy="8633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22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12825" y="584835"/>
            <a:ext cx="16448405" cy="9076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4376" y="194367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160" dirty="0">
                <a:latin typeface="SimSun" panose="02010600030101010101" pitchFamily="2" charset="-122"/>
                <a:cs typeface="SimSun" panose="02010600030101010101" pitchFamily="2" charset="-122"/>
              </a:rPr>
              <a:t>Introduction</a:t>
            </a:r>
            <a:endParaRPr sz="46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2570" y="3918585"/>
            <a:ext cx="6249670" cy="286512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304800" algn="r">
              <a:lnSpc>
                <a:spcPct val="100000"/>
              </a:lnSpc>
              <a:spcBef>
                <a:spcPts val="100"/>
              </a:spcBef>
            </a:pPr>
            <a:r>
              <a:rPr sz="2700" spc="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  </a:t>
            </a:r>
            <a:r>
              <a:rPr lang="en-IN"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Ananlysing Northwind Sales Data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ss  </a:t>
            </a:r>
            <a:r>
              <a:rPr sz="27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 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z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23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45210" y="603885"/>
            <a:ext cx="16433800" cy="9109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24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32840" y="702310"/>
            <a:ext cx="16252825" cy="8775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3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01090" y="726440"/>
            <a:ext cx="16342360" cy="9015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32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19810" y="803910"/>
            <a:ext cx="16418560" cy="8872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34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24255" y="795655"/>
            <a:ext cx="16409670" cy="8693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35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75055" y="720725"/>
            <a:ext cx="16400145" cy="8764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41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93165" y="883285"/>
            <a:ext cx="16235680" cy="8783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55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27430" y="688975"/>
            <a:ext cx="16458565" cy="87909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60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73785" y="761365"/>
            <a:ext cx="16311880" cy="86512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7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75665" y="793750"/>
            <a:ext cx="16572230" cy="8863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4792" y="2438297"/>
            <a:ext cx="8956675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95" dirty="0">
                <a:latin typeface="SimSun" panose="02010600030101010101" pitchFamily="2" charset="-122"/>
                <a:cs typeface="SimSun" panose="02010600030101010101" pitchFamily="2" charset="-122"/>
              </a:rPr>
              <a:t>U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295" dirty="0">
                <a:latin typeface="SimSun" panose="02010600030101010101" pitchFamily="2" charset="-122"/>
                <a:cs typeface="SimSun" panose="02010600030101010101" pitchFamily="2" charset="-122"/>
              </a:rPr>
              <a:t>r</a:t>
            </a:r>
            <a:r>
              <a:rPr sz="4200" spc="-260" dirty="0">
                <a:latin typeface="SimSun" panose="02010600030101010101" pitchFamily="2" charset="-122"/>
                <a:cs typeface="SimSun" panose="02010600030101010101" pitchFamily="2" charset="-122"/>
              </a:rPr>
              <a:t>st</a:t>
            </a:r>
            <a:r>
              <a:rPr sz="4200" spc="-270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-92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130" dirty="0">
                <a:latin typeface="SimSun" panose="02010600030101010101" pitchFamily="2" charset="-122"/>
                <a:cs typeface="SimSun" panose="02010600030101010101" pitchFamily="2" charset="-122"/>
              </a:rPr>
              <a:t>g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335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5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18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4200" spc="-215" dirty="0">
                <a:latin typeface="SimSun" panose="02010600030101010101" pitchFamily="2" charset="-122"/>
                <a:cs typeface="SimSun" panose="02010600030101010101" pitchFamily="2" charset="-122"/>
              </a:rPr>
              <a:t>r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204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lang="en-IN" sz="4200" spc="204" dirty="0">
                <a:latin typeface="SimSun" panose="02010600030101010101" pitchFamily="2" charset="-122"/>
                <a:cs typeface="SimSun" panose="02010600030101010101" pitchFamily="2" charset="-122"/>
              </a:rPr>
              <a:t>W</a:t>
            </a:r>
            <a:r>
              <a:rPr sz="4200" spc="-92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57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75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75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-270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endParaRPr sz="420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2720" y="3923030"/>
            <a:ext cx="6909435" cy="45313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2117090" algn="r">
              <a:lnSpc>
                <a:spcPct val="100000"/>
              </a:lnSpc>
              <a:spcBef>
                <a:spcPts val="100"/>
              </a:spcBef>
            </a:pPr>
            <a:r>
              <a:rPr sz="27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Northwind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x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2700">
              <a:latin typeface="Trebuchet MS" panose="020B0603020202020204"/>
              <a:cs typeface="Trebuchet MS" panose="020B0603020202020204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72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1215" y="745490"/>
            <a:ext cx="16567785" cy="87166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83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62355" y="748665"/>
            <a:ext cx="16323310" cy="88563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84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1240" y="782320"/>
            <a:ext cx="164719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584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39800" y="907415"/>
            <a:ext cx="16445865" cy="82588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417195"/>
            <a:ext cx="15043150" cy="721360"/>
          </a:xfrm>
        </p:spPr>
        <p:txBody>
          <a:bodyPr>
            <a:noAutofit/>
          </a:bodyPr>
          <a:p>
            <a:r>
              <a:rPr lang="en-IN" altLang="en-US"/>
              <a:t>                                                  DASHBOARDS </a:t>
            </a:r>
            <a:endParaRPr lang="en-I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02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1161415"/>
            <a:ext cx="16523335" cy="8553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05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568960"/>
            <a:ext cx="16470630" cy="91122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10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520700"/>
            <a:ext cx="16474440" cy="895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22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915670"/>
            <a:ext cx="16469995" cy="85451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24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937895"/>
            <a:ext cx="16496665" cy="85585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9 00130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801370"/>
            <a:ext cx="16470630" cy="8681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308610"/>
            <a:ext cx="15805150" cy="829310"/>
          </a:xfrm>
        </p:spPr>
        <p:txBody>
          <a:bodyPr>
            <a:noAutofit/>
          </a:bodyPr>
          <a:p>
            <a:r>
              <a:rPr lang="en-IN" altLang="en-US"/>
              <a:t>OVERVIEW </a:t>
            </a:r>
            <a:endParaRPr lang="en-I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Screenshot 2023-11-08 12303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1116330"/>
            <a:ext cx="16496030" cy="846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1000"/>
              </a:lnSpc>
              <a:spcBef>
                <a:spcPts val="95"/>
              </a:spcBef>
            </a:pPr>
            <a:r>
              <a:rPr spc="-25" dirty="0"/>
              <a:t>In </a:t>
            </a:r>
            <a:r>
              <a:rPr spc="-105" dirty="0"/>
              <a:t>conclusion, </a:t>
            </a:r>
            <a:r>
              <a:rPr spc="-75" dirty="0"/>
              <a:t>the </a:t>
            </a:r>
            <a:r>
              <a:rPr spc="-15" dirty="0"/>
              <a:t>Capstone </a:t>
            </a:r>
            <a:r>
              <a:rPr spc="-150" dirty="0"/>
              <a:t>Project </a:t>
            </a:r>
            <a:r>
              <a:rPr spc="-5" dirty="0"/>
              <a:t>has </a:t>
            </a:r>
            <a:r>
              <a:rPr spc="-75" dirty="0"/>
              <a:t>provided </a:t>
            </a:r>
            <a:r>
              <a:rPr spc="-70" dirty="0"/>
              <a:t> </a:t>
            </a:r>
            <a:r>
              <a:rPr spc="-110" dirty="0"/>
              <a:t>invaluable </a:t>
            </a:r>
            <a:r>
              <a:rPr spc="-114" dirty="0"/>
              <a:t>experience </a:t>
            </a:r>
            <a:r>
              <a:rPr spc="-100" dirty="0"/>
              <a:t>in </a:t>
            </a:r>
            <a:r>
              <a:rPr spc="-70" dirty="0"/>
              <a:t>leveraging </a:t>
            </a:r>
            <a:r>
              <a:rPr spc="-80" dirty="0"/>
              <a:t>data </a:t>
            </a:r>
            <a:r>
              <a:rPr spc="-60" dirty="0"/>
              <a:t>analysis </a:t>
            </a:r>
            <a:r>
              <a:rPr spc="-55" dirty="0"/>
              <a:t> </a:t>
            </a:r>
            <a:r>
              <a:rPr spc="-85" dirty="0"/>
              <a:t>techniques </a:t>
            </a:r>
            <a:r>
              <a:rPr spc="10" dirty="0"/>
              <a:t>to </a:t>
            </a:r>
            <a:r>
              <a:rPr spc="-120" dirty="0"/>
              <a:t>derive </a:t>
            </a:r>
            <a:r>
              <a:rPr spc="-95" dirty="0"/>
              <a:t>actionable </a:t>
            </a:r>
            <a:r>
              <a:rPr spc="-35" dirty="0"/>
              <a:t>insights </a:t>
            </a:r>
            <a:r>
              <a:rPr spc="-45" dirty="0"/>
              <a:t>from </a:t>
            </a:r>
            <a:r>
              <a:rPr spc="-75" dirty="0"/>
              <a:t>the </a:t>
            </a:r>
            <a:r>
              <a:rPr spc="-70" dirty="0"/>
              <a:t> </a:t>
            </a:r>
            <a:r>
              <a:rPr spc="-20" dirty="0"/>
              <a:t>Northwind </a:t>
            </a:r>
            <a:r>
              <a:rPr spc="-70" dirty="0"/>
              <a:t>sales </a:t>
            </a:r>
            <a:r>
              <a:rPr spc="-165" dirty="0"/>
              <a:t>data. </a:t>
            </a:r>
            <a:r>
              <a:rPr spc="-65" dirty="0"/>
              <a:t>This </a:t>
            </a:r>
            <a:r>
              <a:rPr spc="-150" dirty="0"/>
              <a:t>project </a:t>
            </a:r>
            <a:r>
              <a:rPr spc="-70" dirty="0"/>
              <a:t>underscores </a:t>
            </a:r>
            <a:r>
              <a:rPr spc="-75" dirty="0"/>
              <a:t>the </a:t>
            </a:r>
            <a:r>
              <a:rPr spc="-70" dirty="0"/>
              <a:t> </a:t>
            </a:r>
            <a:r>
              <a:rPr spc="-210" dirty="0"/>
              <a:t>i</a:t>
            </a:r>
            <a:r>
              <a:rPr spc="5" dirty="0"/>
              <a:t>m</a:t>
            </a:r>
            <a:r>
              <a:rPr spc="-50" dirty="0"/>
              <a:t>p</a:t>
            </a:r>
            <a:r>
              <a:rPr spc="145" dirty="0"/>
              <a:t>o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100" dirty="0"/>
              <a:t>f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90" dirty="0"/>
              <a:t>-</a:t>
            </a:r>
            <a:r>
              <a:rPr spc="-50" dirty="0"/>
              <a:t>d</a:t>
            </a:r>
            <a:r>
              <a:rPr spc="-175" dirty="0"/>
              <a:t>r</a:t>
            </a:r>
            <a:r>
              <a:rPr spc="-210" dirty="0"/>
              <a:t>i</a:t>
            </a:r>
            <a:r>
              <a:rPr spc="-15" dirty="0"/>
              <a:t>v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130" dirty="0"/>
              <a:t>e</a:t>
            </a:r>
            <a:r>
              <a:rPr spc="-195" dirty="0"/>
              <a:t>c</a:t>
            </a:r>
            <a:r>
              <a:rPr spc="-210" dirty="0"/>
              <a:t>i</a:t>
            </a:r>
            <a:r>
              <a:rPr spc="-80" dirty="0"/>
              <a:t>si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90" dirty="0"/>
              <a:t>-</a:t>
            </a:r>
            <a:r>
              <a:rPr spc="5" dirty="0"/>
              <a:t>m</a:t>
            </a:r>
            <a:r>
              <a:rPr spc="-75" dirty="0"/>
              <a:t>a</a:t>
            </a:r>
            <a:r>
              <a:rPr dirty="0"/>
              <a:t>k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175" dirty="0"/>
              <a:t>r</a:t>
            </a:r>
            <a:r>
              <a:rPr spc="-210" dirty="0"/>
              <a:t>i</a:t>
            </a:r>
            <a:r>
              <a:rPr spc="5" dirty="0"/>
              <a:t>v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00" dirty="0"/>
              <a:t>g  </a:t>
            </a:r>
            <a:r>
              <a:rPr spc="-55" dirty="0"/>
              <a:t>b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50" dirty="0"/>
              <a:t>ss</a:t>
            </a:r>
            <a:r>
              <a:rPr spc="-250" dirty="0"/>
              <a:t> </a:t>
            </a:r>
            <a:r>
              <a:rPr spc="50" dirty="0"/>
              <a:t>s</a:t>
            </a:r>
            <a:r>
              <a:rPr spc="-60" dirty="0"/>
              <a:t>u</a:t>
            </a:r>
            <a:r>
              <a:rPr spc="-240" dirty="0"/>
              <a:t>cc</a:t>
            </a:r>
            <a:r>
              <a:rPr spc="-130" dirty="0"/>
              <a:t>e</a:t>
            </a:r>
            <a:r>
              <a:rPr spc="50" dirty="0"/>
              <a:t>ss</a:t>
            </a:r>
            <a:r>
              <a:rPr spc="-505" dirty="0"/>
              <a:t>.</a:t>
            </a:r>
            <a:endParaRPr spc="-505" dirty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56872" y="2256131"/>
            <a:ext cx="328612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540" dirty="0">
                <a:latin typeface="SimSun" panose="02010600030101010101" pitchFamily="2" charset="-122"/>
                <a:cs typeface="SimSun" panose="02010600030101010101" pitchFamily="2" charset="-122"/>
              </a:rPr>
              <a:t>C</a:t>
            </a:r>
            <a:r>
              <a:rPr sz="5250" spc="23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250" spc="4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5250" spc="-150" dirty="0">
                <a:latin typeface="SimSun" panose="02010600030101010101" pitchFamily="2" charset="-122"/>
                <a:cs typeface="SimSun" panose="02010600030101010101" pitchFamily="2" charset="-122"/>
              </a:rPr>
              <a:t>c</a:t>
            </a:r>
            <a:r>
              <a:rPr sz="5250" spc="-1150" dirty="0">
                <a:latin typeface="SimSun" panose="02010600030101010101" pitchFamily="2" charset="-122"/>
                <a:cs typeface="SimSun" panose="02010600030101010101" pitchFamily="2" charset="-122"/>
              </a:rPr>
              <a:t>l</a:t>
            </a:r>
            <a:r>
              <a:rPr sz="5250" spc="380" dirty="0">
                <a:latin typeface="SimSun" panose="02010600030101010101" pitchFamily="2" charset="-122"/>
                <a:cs typeface="SimSun" panose="02010600030101010101" pitchFamily="2" charset="-122"/>
              </a:rPr>
              <a:t>u</a:t>
            </a:r>
            <a:r>
              <a:rPr sz="5250" spc="-360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5250" spc="-115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5250" spc="23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250" spc="4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endParaRPr sz="52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9150" spc="675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9150" spc="140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9150" spc="710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9150" spc="710" dirty="0">
                <a:latin typeface="SimSun" panose="02010600030101010101" pitchFamily="2" charset="-122"/>
                <a:cs typeface="SimSun" panose="02010600030101010101" pitchFamily="2" charset="-122"/>
              </a:rPr>
              <a:t>k</a:t>
            </a:r>
            <a:r>
              <a:rPr sz="9150" spc="-645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9150" spc="-1530" dirty="0">
                <a:latin typeface="SimSun" panose="02010600030101010101" pitchFamily="2" charset="-122"/>
                <a:cs typeface="SimSun" panose="02010600030101010101" pitchFamily="2" charset="-122"/>
              </a:rPr>
              <a:t>!</a:t>
            </a:r>
            <a:endParaRPr sz="91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4470" y="4713605"/>
            <a:ext cx="7260590" cy="2430780"/>
          </a:xfrm>
          <a:prstGeom prst="rect">
            <a:avLst/>
          </a:prstGeom>
        </p:spPr>
        <p:txBody>
          <a:bodyPr vert="horz" wrap="square" lIns="0" tIns="142240" rIns="0" bIns="0" rtlCol="0">
            <a:no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lang="en-IN" sz="305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ABHISHEK KUMAR YADAV</a:t>
            </a:r>
            <a:endParaRPr lang="en-IN" sz="305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lang="en-IN" sz="305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abhishek.1998.yadav@gmail.com</a:t>
            </a:r>
            <a:endParaRPr lang="en-IN" sz="305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lang="en-IN" sz="305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8884668726</a:t>
            </a:r>
            <a:endParaRPr lang="en-IN" sz="305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endParaRPr lang="en-IN" sz="305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681545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35" dirty="0"/>
              <a:t>Exploratory</a:t>
            </a:r>
            <a:r>
              <a:rPr sz="4650" spc="-125" dirty="0"/>
              <a:t> </a:t>
            </a:r>
            <a:r>
              <a:rPr sz="4650" spc="-85" dirty="0"/>
              <a:t>Data</a:t>
            </a:r>
            <a:r>
              <a:rPr sz="4650" spc="-125" dirty="0"/>
              <a:t> </a:t>
            </a:r>
            <a:r>
              <a:rPr sz="4650" spc="-15" dirty="0"/>
              <a:t>Analysis</a:t>
            </a:r>
            <a:endParaRPr sz="4650"/>
          </a:p>
        </p:txBody>
      </p:sp>
      <p:sp>
        <p:nvSpPr>
          <p:cNvPr id="9" name="object 9"/>
          <p:cNvSpPr txBox="1"/>
          <p:nvPr/>
        </p:nvSpPr>
        <p:spPr>
          <a:xfrm>
            <a:off x="8620125" y="3195320"/>
            <a:ext cx="6958965" cy="316992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305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Exploratory Data Analysis (EDA)</a:t>
            </a:r>
            <a:r>
              <a:rPr sz="3050" spc="-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  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understand 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30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distribution 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305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sales, </a:t>
            </a:r>
            <a:r>
              <a:rPr sz="305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identify </a:t>
            </a:r>
            <a:r>
              <a:rPr sz="305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outliers, </a:t>
            </a:r>
            <a:r>
              <a:rPr sz="305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305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uncover </a:t>
            </a:r>
            <a:r>
              <a:rPr sz="305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potential </a:t>
            </a:r>
            <a:r>
              <a:rPr sz="30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ss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305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ee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30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3445" y="313690"/>
            <a:ext cx="16590010" cy="853440"/>
          </a:xfrm>
        </p:spPr>
        <p:txBody>
          <a:bodyPr wrap="square">
            <a:noAutofit/>
          </a:bodyPr>
          <a:p>
            <a:r>
              <a:rPr lang="en-IN" altLang="en-US"/>
              <a:t>                                                      ER DIAGRAM </a:t>
            </a:r>
            <a:endParaRPr lang="en-I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13292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5035" y="1441450"/>
            <a:ext cx="16556355" cy="8670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8775" y="227330"/>
            <a:ext cx="15043150" cy="890905"/>
          </a:xfrm>
        </p:spPr>
        <p:txBody>
          <a:bodyPr>
            <a:noAutofit/>
          </a:bodyPr>
          <a:p>
            <a:r>
              <a:rPr lang="en-IN" altLang="en-US"/>
              <a:t>                                             EDA PROBLEM</a:t>
            </a:r>
            <a:endParaRPr lang="en-I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10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2150" y="1339850"/>
            <a:ext cx="16646525" cy="8413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23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30350" y="425450"/>
            <a:ext cx="15734030" cy="9248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3-11-08 23344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72540" y="717550"/>
            <a:ext cx="16283305" cy="8517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1431</Words>
  <Application>WPS Presentation</Application>
  <PresentationFormat>On-screen Show (4:3)</PresentationFormat>
  <Paragraphs>36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SimSun</vt:lpstr>
      <vt:lpstr>Wingdings</vt:lpstr>
      <vt:lpstr>Georgia</vt:lpstr>
      <vt:lpstr>Trebuchet MS</vt:lpstr>
      <vt:lpstr>Calibri</vt:lpstr>
      <vt:lpstr>Microsoft YaHei</vt:lpstr>
      <vt:lpstr>Arial Unicode MS</vt:lpstr>
      <vt:lpstr>Office Theme</vt:lpstr>
      <vt:lpstr>PowerPoint 演示文稿</vt:lpstr>
      <vt:lpstr>Introduction</vt:lpstr>
      <vt:lpstr>Understanding the Northwind Dataset</vt:lpstr>
      <vt:lpstr>PowerPoint 演示文稿</vt:lpstr>
      <vt:lpstr>Exploratory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ajayy</cp:lastModifiedBy>
  <cp:revision>1</cp:revision>
  <dcterms:created xsi:type="dcterms:W3CDTF">2023-11-08T19:03:18Z</dcterms:created>
  <dcterms:modified xsi:type="dcterms:W3CDTF">2023-11-08T19:03:18Z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9A1DC61465DF47D599B43B7333CEA242_12</vt:lpwstr>
  </property>
  <property fmtid="{D5CDD505-2E9C-101B-9397-08002B2CF9AE}" pid="3" name="KSOProductBuildVer">
    <vt:lpwstr>1033-12.2.0.13266</vt:lpwstr>
  </property>
</Properties>
</file>